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68" r:id="rId5"/>
    <p:sldId id="269" r:id="rId6"/>
    <p:sldId id="270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7E11"/>
    <a:srgbClr val="DF9113"/>
    <a:srgbClr val="002C8E"/>
    <a:srgbClr val="003ABC"/>
    <a:srgbClr val="00194F"/>
    <a:srgbClr val="D1E3F3"/>
    <a:srgbClr val="ACCCEA"/>
    <a:srgbClr val="6199F5"/>
    <a:srgbClr val="0038B4"/>
    <a:srgbClr val="89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61" autoAdjust="0"/>
  </p:normalViewPr>
  <p:slideViewPr>
    <p:cSldViewPr snapToGrid="0" showGuides="1">
      <p:cViewPr varScale="1">
        <p:scale>
          <a:sx n="107" d="100"/>
          <a:sy n="107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27D2E-AF1B-4985-84C6-EE84DAB4A4CF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0DA3A-A991-4355-A17A-02EE24AC2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3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0DA3A-A991-4355-A17A-02EE24AC20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B5D17B-A9DF-C27E-749E-63A647B7D782}"/>
              </a:ext>
            </a:extLst>
          </p:cNvPr>
          <p:cNvSpPr txBox="1"/>
          <p:nvPr userDrawn="1"/>
        </p:nvSpPr>
        <p:spPr>
          <a:xfrm>
            <a:off x="609599" y="540686"/>
            <a:ext cx="115824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8000" dirty="0">
                <a:solidFill>
                  <a:srgbClr val="465398"/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اولین </a:t>
            </a:r>
            <a:endParaRPr lang="en-US" sz="8000" dirty="0">
              <a:solidFill>
                <a:srgbClr val="465398"/>
              </a:solidFill>
              <a:latin typeface="Kalameh Black" panose="00000A00000000000000" pitchFamily="2" charset="-78"/>
              <a:cs typeface="Kalameh Black" panose="00000A00000000000000" pitchFamily="2" charset="-78"/>
            </a:endParaRPr>
          </a:p>
          <a:p>
            <a:pPr algn="r" rtl="1"/>
            <a:r>
              <a:rPr lang="fa-IR" sz="8000" dirty="0">
                <a:solidFill>
                  <a:srgbClr val="465398"/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کنفرانس بین المللی</a:t>
            </a:r>
          </a:p>
          <a:p>
            <a:pPr algn="r" rtl="1"/>
            <a:r>
              <a:rPr lang="fa-IR" sz="8000" dirty="0">
                <a:solidFill>
                  <a:srgbClr val="465398"/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استاندارد و </a:t>
            </a:r>
            <a:endParaRPr lang="en-US" sz="8000" dirty="0">
              <a:solidFill>
                <a:srgbClr val="465398"/>
              </a:solidFill>
              <a:latin typeface="Kalameh Black" panose="00000A00000000000000" pitchFamily="2" charset="-78"/>
              <a:cs typeface="Kalameh Black" panose="00000A00000000000000" pitchFamily="2" charset="-78"/>
            </a:endParaRPr>
          </a:p>
          <a:p>
            <a:pPr algn="r" rtl="1"/>
            <a:r>
              <a:rPr lang="fa-IR" sz="8000" dirty="0">
                <a:solidFill>
                  <a:srgbClr val="465398"/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استانداردسازی</a:t>
            </a:r>
          </a:p>
          <a:p>
            <a:pPr algn="r" rtl="1"/>
            <a:r>
              <a:rPr lang="fa-IR" sz="8000" dirty="0">
                <a:solidFill>
                  <a:srgbClr val="465398"/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در صنایع دریایی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E51C4B-280B-D7B0-4BE1-061E3D147673}"/>
              </a:ext>
            </a:extLst>
          </p:cNvPr>
          <p:cNvSpPr/>
          <p:nvPr userDrawn="1"/>
        </p:nvSpPr>
        <p:spPr>
          <a:xfrm>
            <a:off x="-57152" y="-271463"/>
            <a:ext cx="12573001" cy="71294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7000">
                <a:schemeClr val="accent5">
                  <a:lumMod val="95000"/>
                  <a:lumOff val="5000"/>
                </a:schemeClr>
              </a:gs>
              <a:gs pos="71000">
                <a:srgbClr val="00194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4653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E45BDE-3B83-DDF9-3509-0612DE43B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/>
          <a:stretch>
            <a:fillRect/>
          </a:stretch>
        </p:blipFill>
        <p:spPr>
          <a:xfrm>
            <a:off x="0" y="355281"/>
            <a:ext cx="3017520" cy="39351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BED6CF-BCC7-0623-A0F6-389BE5C26D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9" b="29658"/>
          <a:stretch>
            <a:fillRect/>
          </a:stretch>
        </p:blipFill>
        <p:spPr>
          <a:xfrm>
            <a:off x="1981199" y="-18311"/>
            <a:ext cx="3291840" cy="146365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E9ACEA-0751-103D-48E5-18C56F934A4F}"/>
              </a:ext>
            </a:extLst>
          </p:cNvPr>
          <p:cNvSpPr/>
          <p:nvPr userDrawn="1"/>
        </p:nvSpPr>
        <p:spPr>
          <a:xfrm>
            <a:off x="3724987" y="2090707"/>
            <a:ext cx="8138160" cy="164592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10B700-F0B5-17AC-6E10-DD3A7BF23E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24848" y="-77125"/>
            <a:ext cx="5162167" cy="146304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177B75-6048-56AA-8BD4-1B1506541356}"/>
              </a:ext>
            </a:extLst>
          </p:cNvPr>
          <p:cNvSpPr/>
          <p:nvPr userDrawn="1"/>
        </p:nvSpPr>
        <p:spPr>
          <a:xfrm>
            <a:off x="1751902" y="4377283"/>
            <a:ext cx="1367459" cy="822960"/>
          </a:xfrm>
          <a:prstGeom prst="roundRect">
            <a:avLst>
              <a:gd name="adj" fmla="val 14052"/>
            </a:avLst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BF1F85-4787-75CB-642E-D5D41B37C7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9"/>
          <a:stretch>
            <a:fillRect/>
          </a:stretch>
        </p:blipFill>
        <p:spPr>
          <a:xfrm>
            <a:off x="10861451" y="-77736"/>
            <a:ext cx="1858642" cy="1327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50B984-4ED6-7B97-B5D3-819BF2AEF8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9" b="-5330"/>
          <a:stretch>
            <a:fillRect/>
          </a:stretch>
        </p:blipFill>
        <p:spPr>
          <a:xfrm>
            <a:off x="-275561" y="-77736"/>
            <a:ext cx="1858642" cy="1327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41C21F-2C4B-0408-7C64-CEF111F21AF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r="23851"/>
          <a:stretch>
            <a:fillRect/>
          </a:stretch>
        </p:blipFill>
        <p:spPr>
          <a:xfrm flipH="1">
            <a:off x="6996581" y="4859488"/>
            <a:ext cx="5557370" cy="201168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4C0F4C-8AC6-EF38-1810-8C60474D0F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3724987" y="4381994"/>
            <a:ext cx="8138160" cy="8229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a-IR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19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61B609-36E8-CA8E-5E6A-2076DAADA995}"/>
              </a:ext>
            </a:extLst>
          </p:cNvPr>
          <p:cNvSpPr/>
          <p:nvPr userDrawn="1"/>
        </p:nvSpPr>
        <p:spPr>
          <a:xfrm>
            <a:off x="0" y="6057900"/>
            <a:ext cx="12192000" cy="831747"/>
          </a:xfrm>
          <a:prstGeom prst="rect">
            <a:avLst/>
          </a:prstGeom>
          <a:gradFill flip="none" rotWithShape="1">
            <a:gsLst>
              <a:gs pos="15000">
                <a:srgbClr val="00194F"/>
              </a:gs>
              <a:gs pos="48000">
                <a:srgbClr val="D1E3F3"/>
              </a:gs>
              <a:gs pos="82000">
                <a:srgbClr val="00194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7FC034-7BB3-5FF2-896C-9095077F2FDD}"/>
              </a:ext>
            </a:extLst>
          </p:cNvPr>
          <p:cNvSpPr txBox="1">
            <a:spLocks/>
          </p:cNvSpPr>
          <p:nvPr userDrawn="1"/>
        </p:nvSpPr>
        <p:spPr>
          <a:xfrm>
            <a:off x="11560088" y="6513699"/>
            <a:ext cx="492035" cy="264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EDA83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BAA7C0-36E4-A849-B884-411AFD0BCA6C}" type="slidenum">
              <a:rPr lang="en-IR" sz="1800" b="1" smtClean="0">
                <a:solidFill>
                  <a:srgbClr val="DF9113"/>
                </a:solidFill>
              </a:rPr>
              <a:pPr/>
              <a:t>‹#›</a:t>
            </a:fld>
            <a:endParaRPr lang="en-IR" sz="1800" b="1" dirty="0">
              <a:solidFill>
                <a:srgbClr val="DF911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726849-5D97-CD1B-0F65-8B905EABF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7796" r="49963" b="29019"/>
          <a:stretch>
            <a:fillRect/>
          </a:stretch>
        </p:blipFill>
        <p:spPr>
          <a:xfrm>
            <a:off x="60960" y="6157685"/>
            <a:ext cx="1718593" cy="68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1A2B70-A3B7-CC14-BD6E-17737D92B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9" r="24893" b="46786"/>
          <a:stretch>
            <a:fillRect/>
          </a:stretch>
        </p:blipFill>
        <p:spPr>
          <a:xfrm>
            <a:off x="60960" y="0"/>
            <a:ext cx="866776" cy="123825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AE60269-7FAF-0161-E5BB-80617B9BBA2A}"/>
              </a:ext>
            </a:extLst>
          </p:cNvPr>
          <p:cNvSpPr/>
          <p:nvPr userDrawn="1"/>
        </p:nvSpPr>
        <p:spPr>
          <a:xfrm>
            <a:off x="11560088" y="6470587"/>
            <a:ext cx="493799" cy="350522"/>
          </a:xfrm>
          <a:prstGeom prst="ellipse">
            <a:avLst/>
          </a:prstGeom>
          <a:noFill/>
          <a:ln w="28575">
            <a:solidFill>
              <a:srgbClr val="DF9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6E5E9B-3403-472D-33E9-2A076128BE03}"/>
              </a:ext>
            </a:extLst>
          </p:cNvPr>
          <p:cNvCxnSpPr>
            <a:cxnSpLocks/>
          </p:cNvCxnSpPr>
          <p:nvPr userDrawn="1"/>
        </p:nvCxnSpPr>
        <p:spPr>
          <a:xfrm flipH="1">
            <a:off x="1304925" y="933450"/>
            <a:ext cx="10515600" cy="0"/>
          </a:xfrm>
          <a:prstGeom prst="line">
            <a:avLst/>
          </a:prstGeom>
          <a:ln w="76200">
            <a:solidFill>
              <a:srgbClr val="EDA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998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BEC2-3834-4D35-06E7-45A84B66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40670-F844-B428-B4D0-BC55550E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0BAC4-E0A3-7FD2-0546-26561B06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54E86-AB9B-EAE6-1AF8-EEDB7995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E53B-8838-4BF5-B398-703C40B347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DACE06F4-95E6-4CE0-2E3A-16B9611A9BBF}"/>
              </a:ext>
            </a:extLst>
          </p:cNvPr>
          <p:cNvSpPr txBox="1"/>
          <p:nvPr userDrawn="1"/>
        </p:nvSpPr>
        <p:spPr>
          <a:xfrm>
            <a:off x="-21409" y="5628175"/>
            <a:ext cx="7690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600" dirty="0">
                <a:solidFill>
                  <a:srgbClr val="6199F5">
                    <a:alpha val="28000"/>
                  </a:srgbClr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اولین کنفرانس بین المللی</a:t>
            </a:r>
          </a:p>
          <a:p>
            <a:pPr algn="r" rtl="1"/>
            <a:r>
              <a:rPr lang="fa-IR" sz="3600" dirty="0">
                <a:solidFill>
                  <a:srgbClr val="6199F5">
                    <a:alpha val="28000"/>
                  </a:srgbClr>
                </a:solidFill>
                <a:latin typeface="Kalameh Black" panose="00000A00000000000000" pitchFamily="2" charset="-78"/>
                <a:cs typeface="Kalameh Black" panose="00000A00000000000000" pitchFamily="2" charset="-78"/>
              </a:rPr>
              <a:t>استاندارد و استانداردسازی در صنایع دریایی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338C4B-D0AC-2E10-6BA3-6A646497818E}"/>
              </a:ext>
            </a:extLst>
          </p:cNvPr>
          <p:cNvSpPr/>
          <p:nvPr userDrawn="1"/>
        </p:nvSpPr>
        <p:spPr>
          <a:xfrm>
            <a:off x="-61822" y="-251386"/>
            <a:ext cx="12573001" cy="7162800"/>
          </a:xfrm>
          <a:prstGeom prst="roundRect">
            <a:avLst>
              <a:gd name="adj" fmla="val 0"/>
            </a:avLst>
          </a:prstGeom>
          <a:solidFill>
            <a:srgbClr val="00194F"/>
          </a:solidFill>
          <a:ln>
            <a:solidFill>
              <a:srgbClr val="4653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47F42-C5BC-A97C-D140-87040D4E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9" y="4880609"/>
            <a:ext cx="2695460" cy="2695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3D38FD-886B-0EE9-C700-EBDF4F90B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2843" y="4712992"/>
            <a:ext cx="6791076" cy="2228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D766C8-ECA9-F7FA-4363-E7D7A796C4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9998" y="1393811"/>
            <a:ext cx="6309360" cy="15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90D08-B0C1-C17A-FFE6-C29F2047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10C2D-536A-5B6D-85DC-42DDC3D28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677E3-5425-5CA9-3AA2-471C7A866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24BBA-197F-B14C-F797-851A73BBC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6290-A9EF-AAEB-5156-6B9D720F2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3E53B-8838-4BF5-B398-703C40B34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2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8F6EBC8-2EA0-C0A7-D982-451F9712294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819524" y="2194910"/>
            <a:ext cx="7955280" cy="1463040"/>
          </a:xfrm>
        </p:spPr>
        <p:txBody>
          <a:bodyPr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fa-IR" sz="3200" dirty="0"/>
              <a:t>عنوان مقاله در یک یا دو خط</a:t>
            </a:r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619A1D-DBAB-EAE4-F3F2-051FFA7494F6}"/>
              </a:ext>
            </a:extLst>
          </p:cNvPr>
          <p:cNvSpPr txBox="1">
            <a:spLocks/>
          </p:cNvSpPr>
          <p:nvPr/>
        </p:nvSpPr>
        <p:spPr>
          <a:xfrm>
            <a:off x="3819524" y="4502040"/>
            <a:ext cx="7955280" cy="624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/>
              <a:t>نام نویسندگان مقاله</a:t>
            </a: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3B57E3-48FD-57E4-3969-29956A9E43FC}"/>
              </a:ext>
            </a:extLst>
          </p:cNvPr>
          <p:cNvSpPr txBox="1">
            <a:spLocks/>
          </p:cNvSpPr>
          <p:nvPr/>
        </p:nvSpPr>
        <p:spPr>
          <a:xfrm>
            <a:off x="1790700" y="4502040"/>
            <a:ext cx="1304925" cy="624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/>
              <a:t>کد مقاله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12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35073-2329-5DCE-85E8-ADD2A8FEC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AC7C-CDEC-8679-6361-DCE93D5E54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201931"/>
            <a:ext cx="10515600" cy="558800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/>
              <a:t>مقـدمه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94593-8676-4F72-8B4B-0A4D8AB044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1200150"/>
            <a:ext cx="10515600" cy="4157771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fa-IR" b="1" dirty="0">
                <a:cs typeface="B Nazanin" panose="00000400000000000000" pitchFamily="2" charset="-78"/>
              </a:rPr>
              <a:t>بیان مسئله</a:t>
            </a:r>
          </a:p>
          <a:p>
            <a:pPr algn="r" rtl="1">
              <a:lnSpc>
                <a:spcPct val="100000"/>
              </a:lnSpc>
            </a:pPr>
            <a:r>
              <a:rPr lang="fa-IR" b="1" dirty="0">
                <a:cs typeface="B Nazanin" panose="00000400000000000000" pitchFamily="2" charset="-78"/>
              </a:rPr>
              <a:t>روش پژوهش</a:t>
            </a:r>
          </a:p>
          <a:p>
            <a:pPr algn="r" rtl="1">
              <a:lnSpc>
                <a:spcPct val="100000"/>
              </a:lnSpc>
            </a:pPr>
            <a:r>
              <a:rPr lang="fa-IR" b="1" dirty="0">
                <a:cs typeface="B Nazanin" panose="00000400000000000000" pitchFamily="2" charset="-78"/>
              </a:rPr>
              <a:t>. . . . 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B9698D-B7FD-12CF-5235-C26183D8DE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76424" y="6277609"/>
            <a:ext cx="6229351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02C8E"/>
                </a:solidFill>
              </a:rPr>
              <a:t>عنوان مقاله را در این بخش کپی کنید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4024F2-D511-E05C-AF15-6CFDE8EB10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677276" y="6277609"/>
            <a:ext cx="2488286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400" dirty="0">
                <a:solidFill>
                  <a:schemeClr val="accent2">
                    <a:lumMod val="50000"/>
                  </a:schemeClr>
                </a:solidFill>
              </a:rPr>
              <a:t>نام نویسنده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8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6C43B-C6D6-138A-E7E5-62CCD3846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0006-62AB-A9B6-6218-F4E9650675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201931"/>
            <a:ext cx="10515600" cy="558800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/>
              <a:t>روش پژوهش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98F3F-EED7-015E-18E5-5BF3225742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1200150"/>
            <a:ext cx="10515600" cy="4157771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fa-IR" b="1" dirty="0">
                <a:cs typeface="B Nazanin" panose="00000400000000000000" pitchFamily="2" charset="-78"/>
              </a:rPr>
              <a:t>در این بخش میتوانید مطالب خود را قرار دهید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4CDA6E-6057-22A7-8A56-3CA61E85B3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76424" y="6277609"/>
            <a:ext cx="6229351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02C8E"/>
                </a:solidFill>
              </a:rPr>
              <a:t>عنوان مقاله را در این بخش کپی کنید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7812F3-27BE-200A-0E5A-41728451A0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677276" y="6277609"/>
            <a:ext cx="2488286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400" dirty="0">
                <a:solidFill>
                  <a:schemeClr val="accent2">
                    <a:lumMod val="50000"/>
                  </a:schemeClr>
                </a:solidFill>
              </a:rPr>
              <a:t>نام نویسنده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8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CD74B-F417-B769-42FB-C138F67BC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FF5B-EAFC-AD6F-6E55-CC92692B72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201931"/>
            <a:ext cx="10515600" cy="558800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/>
              <a:t>نتایج و بحث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A06F9-4D4C-14CC-DEF0-DD99271D45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1200150"/>
            <a:ext cx="10515600" cy="4157771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fa-IR" b="1" dirty="0">
                <a:cs typeface="B Nazanin" panose="00000400000000000000" pitchFamily="2" charset="-78"/>
              </a:rPr>
              <a:t>در این بخش میتوانید مطالب خود را قرار دهید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FDE7F7-CDF8-E858-4F38-D9B1AEFE86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76424" y="6277609"/>
            <a:ext cx="6229351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02C8E"/>
                </a:solidFill>
              </a:rPr>
              <a:t>عنوان مقاله را در این بخش کپی کنید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97187E-4EAA-9BEA-DC0F-BD10E31215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677276" y="6277609"/>
            <a:ext cx="2488286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400" dirty="0">
                <a:solidFill>
                  <a:schemeClr val="accent2">
                    <a:lumMod val="50000"/>
                  </a:schemeClr>
                </a:solidFill>
              </a:rPr>
              <a:t>نام نویسنده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4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ED447-FBE4-343F-5CF5-DC5AD0964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E284-9ABC-F2BB-A789-4BF1526BF7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201931"/>
            <a:ext cx="10515600" cy="558800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/>
              <a:t>نتیجه</a:t>
            </a:r>
            <a:r>
              <a:rPr lang="fa-I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fa-IR" sz="3200" dirty="0"/>
              <a:t>گیری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0C32-F1CD-106F-4DB3-44F174276C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1200150"/>
            <a:ext cx="10515600" cy="4157771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fa-IR" b="1" dirty="0">
                <a:cs typeface="B Nazanin" panose="00000400000000000000" pitchFamily="2" charset="-78"/>
              </a:rPr>
              <a:t>در این بخش می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fa-IR" b="1" dirty="0">
                <a:cs typeface="B Nazanin" panose="00000400000000000000" pitchFamily="2" charset="-78"/>
              </a:rPr>
              <a:t>توانید مطالب خود را قرار دهید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EC5EF2-284C-4C8C-1FE9-837F34698D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76424" y="6277609"/>
            <a:ext cx="6229351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02C8E"/>
                </a:solidFill>
              </a:rPr>
              <a:t>عنوان مقاله را در این بخش کپی کنید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4FC495-4A2C-F50C-3961-2BC0143F77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677276" y="6277609"/>
            <a:ext cx="2488286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400" dirty="0">
                <a:solidFill>
                  <a:schemeClr val="accent2">
                    <a:lumMod val="50000"/>
                  </a:schemeClr>
                </a:solidFill>
              </a:rPr>
              <a:t>نام نویسنده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5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518D1-A6F1-C76C-EE83-786055600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6CA7-C6B0-89D3-415B-3658F67BC1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201931"/>
            <a:ext cx="10515600" cy="558800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/>
              <a:t>مـراجع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900C-142F-5FE6-2D7F-B17F517155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1200150"/>
            <a:ext cx="10515600" cy="4157771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fa-IR" b="1" dirty="0">
                <a:cs typeface="B Nazanin" panose="00000400000000000000" pitchFamily="2" charset="-78"/>
              </a:rPr>
              <a:t>در این بخش می</a:t>
            </a:r>
            <a:r>
              <a:rPr lang="fa-I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fa-IR" b="1" dirty="0">
                <a:cs typeface="B Nazanin" panose="00000400000000000000" pitchFamily="2" charset="-78"/>
              </a:rPr>
              <a:t>توانید مطالب خود را قرار دهید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F5BE71-C939-CABE-F29D-C784E36F60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76424" y="6277609"/>
            <a:ext cx="6229351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02C8E"/>
                </a:solidFill>
              </a:rPr>
              <a:t>عنوان مقاله را در این بخش کپی کنید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160AA2-5198-05EB-985D-5848E27E22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677276" y="6277609"/>
            <a:ext cx="2488286" cy="37846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outerShdw blurRad="50800" dist="38100" dir="78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400" dirty="0">
                <a:solidFill>
                  <a:schemeClr val="accent2">
                    <a:lumMod val="50000"/>
                  </a:schemeClr>
                </a:solidFill>
              </a:rPr>
              <a:t>نام نویسنده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6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045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B Titr"/>
      </a:majorFont>
      <a:minorFont>
        <a:latin typeface="Calibri"/>
        <a:ea typeface=""/>
        <a:cs typeface="B Tit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115</Words>
  <Application>Microsoft Office PowerPoint</Application>
  <PresentationFormat>Widescreen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 Nazanin</vt:lpstr>
      <vt:lpstr>B Titr</vt:lpstr>
      <vt:lpstr>Calibri</vt:lpstr>
      <vt:lpstr>Calibri Light</vt:lpstr>
      <vt:lpstr>Kalameh Black</vt:lpstr>
      <vt:lpstr>Times New Roman</vt:lpstr>
      <vt:lpstr>Office Theme</vt:lpstr>
      <vt:lpstr>عنوان مقاله در یک یا دو خط</vt:lpstr>
      <vt:lpstr>مقـدمه</vt:lpstr>
      <vt:lpstr>روش پژوهش</vt:lpstr>
      <vt:lpstr>نتایج و بحث</vt:lpstr>
      <vt:lpstr>نتیجه‌گیری</vt:lpstr>
      <vt:lpstr>مـراجع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Golyar</dc:creator>
  <cp:lastModifiedBy>amir kiasat</cp:lastModifiedBy>
  <cp:revision>30</cp:revision>
  <dcterms:created xsi:type="dcterms:W3CDTF">2025-11-18T11:04:53Z</dcterms:created>
  <dcterms:modified xsi:type="dcterms:W3CDTF">2025-11-25T21:57:59Z</dcterms:modified>
</cp:coreProperties>
</file>